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41" d="100"/>
          <a:sy n="41" d="100"/>
        </p:scale>
        <p:origin x="83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242" name="Group 2"/>
          <p:cNvGrpSpPr>
            <a:grpSpLocks/>
          </p:cNvGrpSpPr>
          <p:nvPr/>
        </p:nvGrpSpPr>
        <p:grpSpPr bwMode="auto">
          <a:xfrm>
            <a:off x="-4763" y="2438400"/>
            <a:ext cx="9148763" cy="1063625"/>
            <a:chOff x="-2" y="1536"/>
            <a:chExt cx="5762" cy="670"/>
          </a:xfrm>
        </p:grpSpPr>
        <p:grpSp>
          <p:nvGrpSpPr>
            <p:cNvPr id="10243" name="Group 3"/>
            <p:cNvGrpSpPr>
              <a:grpSpLocks/>
            </p:cNvGrpSpPr>
            <p:nvPr/>
          </p:nvGrpSpPr>
          <p:grpSpPr bwMode="auto">
            <a:xfrm flipH="1">
              <a:off x="-2" y="1562"/>
              <a:ext cx="5762" cy="638"/>
              <a:chOff x="-2" y="1562"/>
              <a:chExt cx="5762" cy="638"/>
            </a:xfrm>
          </p:grpSpPr>
          <p:sp>
            <p:nvSpPr>
              <p:cNvPr id="10244" name="Freeform 4"/>
              <p:cNvSpPr>
                <a:spLocks/>
              </p:cNvSpPr>
              <p:nvPr/>
            </p:nvSpPr>
            <p:spPr bwMode="ltGray">
              <a:xfrm rot="-5400000">
                <a:off x="2559" y="-993"/>
                <a:ext cx="624" cy="5745"/>
              </a:xfrm>
              <a:custGeom>
                <a:avLst/>
                <a:gdLst>
                  <a:gd name="T0" fmla="*/ 0 w 1000"/>
                  <a:gd name="T1" fmla="*/ 0 h 720"/>
                  <a:gd name="T2" fmla="*/ 0 w 1000"/>
                  <a:gd name="T3" fmla="*/ 720 h 720"/>
                  <a:gd name="T4" fmla="*/ 1000 w 1000"/>
                  <a:gd name="T5" fmla="*/ 720 h 720"/>
                  <a:gd name="T6" fmla="*/ 1000 w 1000"/>
                  <a:gd name="T7" fmla="*/ 0 h 720"/>
                  <a:gd name="T8" fmla="*/ 0 w 1000"/>
                  <a:gd name="T9" fmla="*/ 0 h 720"/>
                </a:gdLst>
                <a:ahLst/>
                <a:cxnLst>
                  <a:cxn ang="0">
                    <a:pos x="T0" y="T1"/>
                  </a:cxn>
                  <a:cxn ang="0">
                    <a:pos x="T2" y="T3"/>
                  </a:cxn>
                  <a:cxn ang="0">
                    <a:pos x="T4" y="T5"/>
                  </a:cxn>
                  <a:cxn ang="0">
                    <a:pos x="T6" y="T7"/>
                  </a:cxn>
                  <a:cxn ang="0">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245" name="Freeform 5"/>
              <p:cNvSpPr>
                <a:spLocks/>
              </p:cNvSpPr>
              <p:nvPr/>
            </p:nvSpPr>
            <p:spPr bwMode="ltGray">
              <a:xfrm rot="-5400000">
                <a:off x="1323"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246" name="Freeform 6"/>
              <p:cNvSpPr>
                <a:spLocks/>
              </p:cNvSpPr>
              <p:nvPr/>
            </p:nvSpPr>
            <p:spPr bwMode="ltGray">
              <a:xfrm rot="-5400000">
                <a:off x="982"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247" name="Freeform 7"/>
              <p:cNvSpPr>
                <a:spLocks/>
              </p:cNvSpPr>
              <p:nvPr/>
            </p:nvSpPr>
            <p:spPr bwMode="ltGray">
              <a:xfrm rot="-5400000">
                <a:off x="-57" y="1752"/>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10248" name="Freeform 8"/>
              <p:cNvSpPr>
                <a:spLocks/>
              </p:cNvSpPr>
              <p:nvPr/>
            </p:nvSpPr>
            <p:spPr bwMode="ltGray">
              <a:xfrm rot="-5400000">
                <a:off x="664" y="1733"/>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249" name="Freeform 9"/>
              <p:cNvSpPr>
                <a:spLocks/>
              </p:cNvSpPr>
              <p:nvPr/>
            </p:nvSpPr>
            <p:spPr bwMode="ltGray">
              <a:xfrm rot="-5400000">
                <a:off x="442" y="1699"/>
                <a:ext cx="624" cy="362"/>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250" name="Freeform 10"/>
              <p:cNvSpPr>
                <a:spLocks/>
              </p:cNvSpPr>
              <p:nvPr/>
            </p:nvSpPr>
            <p:spPr bwMode="ltGray">
              <a:xfrm rot="-5400000">
                <a:off x="156" y="1726"/>
                <a:ext cx="632" cy="315"/>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251" name="Freeform 11"/>
              <p:cNvSpPr>
                <a:spLocks/>
              </p:cNvSpPr>
              <p:nvPr/>
            </p:nvSpPr>
            <p:spPr bwMode="ltGray">
              <a:xfrm rot="-5400000">
                <a:off x="3211" y="1664"/>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252" name="Freeform 12"/>
              <p:cNvSpPr>
                <a:spLocks/>
              </p:cNvSpPr>
              <p:nvPr/>
            </p:nvSpPr>
            <p:spPr bwMode="ltGray">
              <a:xfrm rot="-5400000">
                <a:off x="2870" y="1664"/>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253" name="Freeform 13"/>
              <p:cNvSpPr>
                <a:spLocks/>
              </p:cNvSpPr>
              <p:nvPr/>
            </p:nvSpPr>
            <p:spPr bwMode="ltGray">
              <a:xfrm rot="-5400000">
                <a:off x="1830"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10254" name="Freeform 14"/>
              <p:cNvSpPr>
                <a:spLocks/>
              </p:cNvSpPr>
              <p:nvPr/>
            </p:nvSpPr>
            <p:spPr bwMode="ltGray">
              <a:xfrm rot="-5400000">
                <a:off x="2551" y="1728"/>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255" name="Freeform 15"/>
              <p:cNvSpPr>
                <a:spLocks/>
              </p:cNvSpPr>
              <p:nvPr/>
            </p:nvSpPr>
            <p:spPr bwMode="ltGray">
              <a:xfrm rot="-5400000">
                <a:off x="2330"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256" name="Freeform 16"/>
              <p:cNvSpPr>
                <a:spLocks/>
              </p:cNvSpPr>
              <p:nvPr/>
            </p:nvSpPr>
            <p:spPr bwMode="ltGray">
              <a:xfrm rot="-5400000">
                <a:off x="2043"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257" name="Freeform 17"/>
              <p:cNvSpPr>
                <a:spLocks/>
              </p:cNvSpPr>
              <p:nvPr/>
            </p:nvSpPr>
            <p:spPr bwMode="ltGray">
              <a:xfrm rot="-5400000">
                <a:off x="4077"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258" name="Freeform 18"/>
              <p:cNvSpPr>
                <a:spLocks/>
              </p:cNvSpPr>
              <p:nvPr/>
            </p:nvSpPr>
            <p:spPr bwMode="ltGray">
              <a:xfrm rot="-5400000">
                <a:off x="3736"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259" name="Freeform 19"/>
              <p:cNvSpPr>
                <a:spLocks/>
              </p:cNvSpPr>
              <p:nvPr/>
            </p:nvSpPr>
            <p:spPr bwMode="ltGray">
              <a:xfrm rot="-5400000">
                <a:off x="4584"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10260"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Lst>
                <a:ahLst/>
                <a:cxnLst>
                  <a:cxn ang="0">
                    <a:pos x="T0" y="T1"/>
                  </a:cxn>
                  <a:cxn ang="0">
                    <a:pos x="T2" y="T3"/>
                  </a:cxn>
                  <a:cxn ang="0">
                    <a:pos x="T4" y="T5"/>
                  </a:cxn>
                  <a:cxn ang="0">
                    <a:pos x="T6" y="T7"/>
                  </a:cxn>
                  <a:cxn ang="0">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261" name="Freeform 21"/>
              <p:cNvSpPr>
                <a:spLocks/>
              </p:cNvSpPr>
              <p:nvPr/>
            </p:nvSpPr>
            <p:spPr bwMode="ltGray">
              <a:xfrm rot="-5400000">
                <a:off x="5084"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262" name="Freeform 22"/>
              <p:cNvSpPr>
                <a:spLocks/>
              </p:cNvSpPr>
              <p:nvPr/>
            </p:nvSpPr>
            <p:spPr bwMode="ltGray">
              <a:xfrm rot="-5400000">
                <a:off x="4797"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grpSp>
        <p:sp>
          <p:nvSpPr>
            <p:cNvPr id="10263" name="Freeform 23"/>
            <p:cNvSpPr>
              <a:spLocks/>
            </p:cNvSpPr>
            <p:nvPr/>
          </p:nvSpPr>
          <p:spPr bwMode="ltGray">
            <a:xfrm flipH="1">
              <a:off x="-2" y="1536"/>
              <a:ext cx="5762" cy="412"/>
            </a:xfrm>
            <a:custGeom>
              <a:avLst/>
              <a:gdLst>
                <a:gd name="T0" fmla="*/ 0 w 5762"/>
                <a:gd name="T1" fmla="*/ 196 h 385"/>
                <a:gd name="T2" fmla="*/ 5762 w 5762"/>
                <a:gd name="T3" fmla="*/ 188 h 385"/>
                <a:gd name="T4" fmla="*/ 5762 w 5762"/>
                <a:gd name="T5" fmla="*/ 4 h 385"/>
                <a:gd name="T6" fmla="*/ 0 w 5762"/>
                <a:gd name="T7" fmla="*/ 0 h 385"/>
                <a:gd name="T8" fmla="*/ 0 w 5762"/>
                <a:gd name="T9" fmla="*/ 196 h 385"/>
              </a:gdLst>
              <a:ahLst/>
              <a:cxnLst>
                <a:cxn ang="0">
                  <a:pos x="T0" y="T1"/>
                </a:cxn>
                <a:cxn ang="0">
                  <a:pos x="T2" y="T3"/>
                </a:cxn>
                <a:cxn ang="0">
                  <a:pos x="T4" y="T5"/>
                </a:cxn>
                <a:cxn ang="0">
                  <a:pos x="T6" y="T7"/>
                </a:cxn>
                <a:cxn ang="0">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64" name="Freeform 24"/>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Lst>
              <a:ahLst/>
              <a:cxnLst>
                <a:cxn ang="0">
                  <a:pos x="T0" y="T1"/>
                </a:cxn>
                <a:cxn ang="0">
                  <a:pos x="T2" y="T3"/>
                </a:cxn>
                <a:cxn ang="0">
                  <a:pos x="T4" y="T5"/>
                </a:cxn>
                <a:cxn ang="0">
                  <a:pos x="T6" y="T7"/>
                </a:cxn>
                <a:cxn ang="0">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10265" name="Rectangle 25"/>
          <p:cNvSpPr>
            <a:spLocks noGrp="1" noChangeArrowheads="1"/>
          </p:cNvSpPr>
          <p:nvPr>
            <p:ph type="ctrTitle"/>
          </p:nvPr>
        </p:nvSpPr>
        <p:spPr>
          <a:xfrm>
            <a:off x="1173163" y="-52388"/>
            <a:ext cx="7772400" cy="2536826"/>
          </a:xfrm>
        </p:spPr>
        <p:txBody>
          <a:bodyPr anchor="b">
            <a:spAutoFit/>
          </a:bodyPr>
          <a:lstStyle>
            <a:lvl1pPr>
              <a:defRPr sz="7200"/>
            </a:lvl1pPr>
          </a:lstStyle>
          <a:p>
            <a:pPr lvl="0"/>
            <a:r>
              <a:rPr lang="en-US" altLang="en-US" noProof="0" smtClean="0"/>
              <a:t>Click to edit Master title style</a:t>
            </a:r>
          </a:p>
        </p:txBody>
      </p:sp>
      <p:sp>
        <p:nvSpPr>
          <p:cNvPr id="10266" name="Rectangle 26"/>
          <p:cNvSpPr>
            <a:spLocks noGrp="1" noChangeArrowheads="1"/>
          </p:cNvSpPr>
          <p:nvPr>
            <p:ph type="subTitle" idx="1"/>
          </p:nvPr>
        </p:nvSpPr>
        <p:spPr>
          <a:xfrm>
            <a:off x="1166813" y="3886200"/>
            <a:ext cx="6400800" cy="1752600"/>
          </a:xfrm>
        </p:spPr>
        <p:txBody>
          <a:bodyPr/>
          <a:lstStyle>
            <a:lvl1pPr marL="0" indent="0">
              <a:buFont typeface="Wingdings" panose="05000000000000000000" pitchFamily="2" charset="2"/>
              <a:buNone/>
              <a:defRPr sz="4000"/>
            </a:lvl1pPr>
          </a:lstStyle>
          <a:p>
            <a:pPr lvl="0"/>
            <a:r>
              <a:rPr lang="en-US" altLang="en-US" noProof="0" smtClean="0"/>
              <a:t>Click to edit Master subtitle style</a:t>
            </a:r>
          </a:p>
        </p:txBody>
      </p:sp>
      <p:sp>
        <p:nvSpPr>
          <p:cNvPr id="10267" name="Rectangle 27"/>
          <p:cNvSpPr>
            <a:spLocks noGrp="1" noChangeArrowheads="1"/>
          </p:cNvSpPr>
          <p:nvPr>
            <p:ph type="dt" sz="half" idx="2"/>
          </p:nvPr>
        </p:nvSpPr>
        <p:spPr>
          <a:xfrm>
            <a:off x="1166813" y="6248400"/>
            <a:ext cx="1905000" cy="457200"/>
          </a:xfrm>
        </p:spPr>
        <p:txBody>
          <a:bodyPr/>
          <a:lstStyle>
            <a:lvl1pPr>
              <a:defRPr>
                <a:solidFill>
                  <a:srgbClr val="000000"/>
                </a:solidFill>
              </a:defRPr>
            </a:lvl1pPr>
          </a:lstStyle>
          <a:p>
            <a:endParaRPr lang="en-US" altLang="en-US"/>
          </a:p>
        </p:txBody>
      </p:sp>
      <p:sp>
        <p:nvSpPr>
          <p:cNvPr id="10268" name="Rectangle 28"/>
          <p:cNvSpPr>
            <a:spLocks noGrp="1" noChangeArrowheads="1"/>
          </p:cNvSpPr>
          <p:nvPr>
            <p:ph type="ftr" sz="quarter" idx="3"/>
          </p:nvPr>
        </p:nvSpPr>
        <p:spPr/>
        <p:txBody>
          <a:bodyPr/>
          <a:lstStyle>
            <a:lvl1pPr>
              <a:defRPr>
                <a:solidFill>
                  <a:srgbClr val="000000"/>
                </a:solidFill>
              </a:defRPr>
            </a:lvl1pPr>
          </a:lstStyle>
          <a:p>
            <a:endParaRPr lang="en-US" altLang="en-US"/>
          </a:p>
        </p:txBody>
      </p:sp>
      <p:sp>
        <p:nvSpPr>
          <p:cNvPr id="10269" name="Rectangle 29"/>
          <p:cNvSpPr>
            <a:spLocks noGrp="1" noChangeArrowheads="1"/>
          </p:cNvSpPr>
          <p:nvPr>
            <p:ph type="sldNum" sz="quarter" idx="4"/>
          </p:nvPr>
        </p:nvSpPr>
        <p:spPr/>
        <p:txBody>
          <a:bodyPr/>
          <a:lstStyle>
            <a:lvl1pPr>
              <a:defRPr>
                <a:solidFill>
                  <a:srgbClr val="000000"/>
                </a:solidFill>
              </a:defRPr>
            </a:lvl1pPr>
          </a:lstStyle>
          <a:p>
            <a:fld id="{2692C2FB-7783-476F-87BE-BDC041D2283D}"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4AF4702-8505-44E0-B998-4C4D581D8B3A}" type="slidenum">
              <a:rPr lang="en-US" altLang="en-US"/>
              <a:pPr/>
              <a:t>‹#›</a:t>
            </a:fld>
            <a:endParaRPr lang="en-US" altLang="en-US"/>
          </a:p>
        </p:txBody>
      </p:sp>
    </p:spTree>
    <p:extLst>
      <p:ext uri="{BB962C8B-B14F-4D97-AF65-F5344CB8AC3E}">
        <p14:creationId xmlns:p14="http://schemas.microsoft.com/office/powerpoint/2010/main" val="1202489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42F421E-CBC0-414C-8F91-5562CDA797AC}" type="slidenum">
              <a:rPr lang="en-US" altLang="en-US"/>
              <a:pPr/>
              <a:t>‹#›</a:t>
            </a:fld>
            <a:endParaRPr lang="en-US" altLang="en-US"/>
          </a:p>
        </p:txBody>
      </p:sp>
    </p:spTree>
    <p:extLst>
      <p:ext uri="{BB962C8B-B14F-4D97-AF65-F5344CB8AC3E}">
        <p14:creationId xmlns:p14="http://schemas.microsoft.com/office/powerpoint/2010/main" val="2553088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C3CDDF4-C5C2-4DBD-B36A-2EA1A4844D69}" type="slidenum">
              <a:rPr lang="en-US" altLang="en-US"/>
              <a:pPr/>
              <a:t>‹#›</a:t>
            </a:fld>
            <a:endParaRPr lang="en-US" altLang="en-US"/>
          </a:p>
        </p:txBody>
      </p:sp>
    </p:spTree>
    <p:extLst>
      <p:ext uri="{BB962C8B-B14F-4D97-AF65-F5344CB8AC3E}">
        <p14:creationId xmlns:p14="http://schemas.microsoft.com/office/powerpoint/2010/main" val="700260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4643A1D-4A25-4687-A536-CA4B7C817CEE}" type="slidenum">
              <a:rPr lang="en-US" altLang="en-US"/>
              <a:pPr/>
              <a:t>‹#›</a:t>
            </a:fld>
            <a:endParaRPr lang="en-US" altLang="en-US"/>
          </a:p>
        </p:txBody>
      </p:sp>
    </p:spTree>
    <p:extLst>
      <p:ext uri="{BB962C8B-B14F-4D97-AF65-F5344CB8AC3E}">
        <p14:creationId xmlns:p14="http://schemas.microsoft.com/office/powerpoint/2010/main" val="2385582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3163"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5563"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A8A010D-8941-46CB-BCF8-FADCD17D1244}" type="slidenum">
              <a:rPr lang="en-US" altLang="en-US"/>
              <a:pPr/>
              <a:t>‹#›</a:t>
            </a:fld>
            <a:endParaRPr lang="en-US" altLang="en-US"/>
          </a:p>
        </p:txBody>
      </p:sp>
    </p:spTree>
    <p:extLst>
      <p:ext uri="{BB962C8B-B14F-4D97-AF65-F5344CB8AC3E}">
        <p14:creationId xmlns:p14="http://schemas.microsoft.com/office/powerpoint/2010/main" val="808372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697E8F3-CBB1-42C5-97B3-299DA9171F04}" type="slidenum">
              <a:rPr lang="en-US" altLang="en-US"/>
              <a:pPr/>
              <a:t>‹#›</a:t>
            </a:fld>
            <a:endParaRPr lang="en-US" altLang="en-US"/>
          </a:p>
        </p:txBody>
      </p:sp>
    </p:spTree>
    <p:extLst>
      <p:ext uri="{BB962C8B-B14F-4D97-AF65-F5344CB8AC3E}">
        <p14:creationId xmlns:p14="http://schemas.microsoft.com/office/powerpoint/2010/main" val="2112274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B1E697A-BF46-40AF-B187-326B2BF2092A}" type="slidenum">
              <a:rPr lang="en-US" altLang="en-US"/>
              <a:pPr/>
              <a:t>‹#›</a:t>
            </a:fld>
            <a:endParaRPr lang="en-US" altLang="en-US"/>
          </a:p>
        </p:txBody>
      </p:sp>
    </p:spTree>
    <p:extLst>
      <p:ext uri="{BB962C8B-B14F-4D97-AF65-F5344CB8AC3E}">
        <p14:creationId xmlns:p14="http://schemas.microsoft.com/office/powerpoint/2010/main" val="2597524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D07568F-E8AE-45F6-9A32-02F7CCD170E5}" type="slidenum">
              <a:rPr lang="en-US" altLang="en-US"/>
              <a:pPr/>
              <a:t>‹#›</a:t>
            </a:fld>
            <a:endParaRPr lang="en-US" altLang="en-US"/>
          </a:p>
        </p:txBody>
      </p:sp>
    </p:spTree>
    <p:extLst>
      <p:ext uri="{BB962C8B-B14F-4D97-AF65-F5344CB8AC3E}">
        <p14:creationId xmlns:p14="http://schemas.microsoft.com/office/powerpoint/2010/main" val="206137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CE4F721-5FA0-4019-B960-AE60E692AEBF}" type="slidenum">
              <a:rPr lang="en-US" altLang="en-US"/>
              <a:pPr/>
              <a:t>‹#›</a:t>
            </a:fld>
            <a:endParaRPr lang="en-US" altLang="en-US"/>
          </a:p>
        </p:txBody>
      </p:sp>
    </p:spTree>
    <p:extLst>
      <p:ext uri="{BB962C8B-B14F-4D97-AF65-F5344CB8AC3E}">
        <p14:creationId xmlns:p14="http://schemas.microsoft.com/office/powerpoint/2010/main" val="230518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B251E1-0DF0-498E-8E2E-15E46FDC65B7}" type="slidenum">
              <a:rPr lang="en-US" altLang="en-US"/>
              <a:pPr/>
              <a:t>‹#›</a:t>
            </a:fld>
            <a:endParaRPr lang="en-US" altLang="en-US"/>
          </a:p>
        </p:txBody>
      </p:sp>
    </p:spTree>
    <p:extLst>
      <p:ext uri="{BB962C8B-B14F-4D97-AF65-F5344CB8AC3E}">
        <p14:creationId xmlns:p14="http://schemas.microsoft.com/office/powerpoint/2010/main" val="76778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0" y="-4763"/>
            <a:ext cx="1065213" cy="6858001"/>
            <a:chOff x="0" y="-3"/>
            <a:chExt cx="670" cy="4320"/>
          </a:xfrm>
        </p:grpSpPr>
        <p:grpSp>
          <p:nvGrpSpPr>
            <p:cNvPr id="9219" name="Group 3"/>
            <p:cNvGrpSpPr>
              <a:grpSpLocks/>
            </p:cNvGrpSpPr>
            <p:nvPr/>
          </p:nvGrpSpPr>
          <p:grpSpPr bwMode="auto">
            <a:xfrm rot="16200000" flipH="1">
              <a:off x="-1815" y="1838"/>
              <a:ext cx="4320" cy="638"/>
              <a:chOff x="-2" y="1562"/>
              <a:chExt cx="5762" cy="638"/>
            </a:xfrm>
          </p:grpSpPr>
          <p:sp>
            <p:nvSpPr>
              <p:cNvPr id="9220" name="Freeform 4"/>
              <p:cNvSpPr>
                <a:spLocks/>
              </p:cNvSpPr>
              <p:nvPr/>
            </p:nvSpPr>
            <p:spPr bwMode="ltGray">
              <a:xfrm rot="-5400000">
                <a:off x="2559" y="-993"/>
                <a:ext cx="624" cy="5745"/>
              </a:xfrm>
              <a:custGeom>
                <a:avLst/>
                <a:gdLst>
                  <a:gd name="T0" fmla="*/ 0 w 1000"/>
                  <a:gd name="T1" fmla="*/ 0 h 720"/>
                  <a:gd name="T2" fmla="*/ 0 w 1000"/>
                  <a:gd name="T3" fmla="*/ 720 h 720"/>
                  <a:gd name="T4" fmla="*/ 1000 w 1000"/>
                  <a:gd name="T5" fmla="*/ 720 h 720"/>
                  <a:gd name="T6" fmla="*/ 1000 w 1000"/>
                  <a:gd name="T7" fmla="*/ 0 h 720"/>
                  <a:gd name="T8" fmla="*/ 0 w 1000"/>
                  <a:gd name="T9" fmla="*/ 0 h 720"/>
                </a:gdLst>
                <a:ahLst/>
                <a:cxnLst>
                  <a:cxn ang="0">
                    <a:pos x="T0" y="T1"/>
                  </a:cxn>
                  <a:cxn ang="0">
                    <a:pos x="T2" y="T3"/>
                  </a:cxn>
                  <a:cxn ang="0">
                    <a:pos x="T4" y="T5"/>
                  </a:cxn>
                  <a:cxn ang="0">
                    <a:pos x="T6" y="T7"/>
                  </a:cxn>
                  <a:cxn ang="0">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221" name="Freeform 5"/>
              <p:cNvSpPr>
                <a:spLocks/>
              </p:cNvSpPr>
              <p:nvPr/>
            </p:nvSpPr>
            <p:spPr bwMode="ltGray">
              <a:xfrm rot="-5400000">
                <a:off x="1323"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222" name="Freeform 6"/>
              <p:cNvSpPr>
                <a:spLocks/>
              </p:cNvSpPr>
              <p:nvPr/>
            </p:nvSpPr>
            <p:spPr bwMode="ltGray">
              <a:xfrm rot="-5400000">
                <a:off x="982"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223" name="Freeform 7"/>
              <p:cNvSpPr>
                <a:spLocks/>
              </p:cNvSpPr>
              <p:nvPr/>
            </p:nvSpPr>
            <p:spPr bwMode="ltGray">
              <a:xfrm rot="-5400000">
                <a:off x="-57" y="1752"/>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9224" name="Freeform 8"/>
              <p:cNvSpPr>
                <a:spLocks/>
              </p:cNvSpPr>
              <p:nvPr/>
            </p:nvSpPr>
            <p:spPr bwMode="ltGray">
              <a:xfrm rot="-5400000">
                <a:off x="664" y="1733"/>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225" name="Freeform 9"/>
              <p:cNvSpPr>
                <a:spLocks/>
              </p:cNvSpPr>
              <p:nvPr/>
            </p:nvSpPr>
            <p:spPr bwMode="ltGray">
              <a:xfrm rot="-5400000">
                <a:off x="442" y="1699"/>
                <a:ext cx="624" cy="362"/>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226" name="Freeform 10"/>
              <p:cNvSpPr>
                <a:spLocks/>
              </p:cNvSpPr>
              <p:nvPr/>
            </p:nvSpPr>
            <p:spPr bwMode="ltGray">
              <a:xfrm rot="-5400000">
                <a:off x="156" y="1726"/>
                <a:ext cx="632" cy="315"/>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227" name="Freeform 11"/>
              <p:cNvSpPr>
                <a:spLocks/>
              </p:cNvSpPr>
              <p:nvPr/>
            </p:nvSpPr>
            <p:spPr bwMode="ltGray">
              <a:xfrm rot="-5400000">
                <a:off x="3211" y="1664"/>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228" name="Freeform 12"/>
              <p:cNvSpPr>
                <a:spLocks/>
              </p:cNvSpPr>
              <p:nvPr/>
            </p:nvSpPr>
            <p:spPr bwMode="ltGray">
              <a:xfrm rot="-5400000">
                <a:off x="2870" y="1664"/>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229" name="Freeform 13"/>
              <p:cNvSpPr>
                <a:spLocks/>
              </p:cNvSpPr>
              <p:nvPr/>
            </p:nvSpPr>
            <p:spPr bwMode="ltGray">
              <a:xfrm rot="-5400000">
                <a:off x="1830"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9230" name="Freeform 14"/>
              <p:cNvSpPr>
                <a:spLocks/>
              </p:cNvSpPr>
              <p:nvPr/>
            </p:nvSpPr>
            <p:spPr bwMode="ltGray">
              <a:xfrm rot="-5400000">
                <a:off x="2551" y="1728"/>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231" name="Freeform 15"/>
              <p:cNvSpPr>
                <a:spLocks/>
              </p:cNvSpPr>
              <p:nvPr/>
            </p:nvSpPr>
            <p:spPr bwMode="ltGray">
              <a:xfrm rot="-5400000">
                <a:off x="2330"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232" name="Freeform 16"/>
              <p:cNvSpPr>
                <a:spLocks/>
              </p:cNvSpPr>
              <p:nvPr/>
            </p:nvSpPr>
            <p:spPr bwMode="ltGray">
              <a:xfrm rot="-5400000">
                <a:off x="2043"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233" name="Freeform 17"/>
              <p:cNvSpPr>
                <a:spLocks/>
              </p:cNvSpPr>
              <p:nvPr/>
            </p:nvSpPr>
            <p:spPr bwMode="ltGray">
              <a:xfrm rot="-5400000">
                <a:off x="4077"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234" name="Freeform 18"/>
              <p:cNvSpPr>
                <a:spLocks/>
              </p:cNvSpPr>
              <p:nvPr/>
            </p:nvSpPr>
            <p:spPr bwMode="ltGray">
              <a:xfrm rot="-5400000">
                <a:off x="3736"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235" name="Freeform 19"/>
              <p:cNvSpPr>
                <a:spLocks/>
              </p:cNvSpPr>
              <p:nvPr/>
            </p:nvSpPr>
            <p:spPr bwMode="ltGray">
              <a:xfrm rot="-5400000">
                <a:off x="4584"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9236"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Lst>
                <a:ahLst/>
                <a:cxnLst>
                  <a:cxn ang="0">
                    <a:pos x="T0" y="T1"/>
                  </a:cxn>
                  <a:cxn ang="0">
                    <a:pos x="T2" y="T3"/>
                  </a:cxn>
                  <a:cxn ang="0">
                    <a:pos x="T4" y="T5"/>
                  </a:cxn>
                  <a:cxn ang="0">
                    <a:pos x="T6" y="T7"/>
                  </a:cxn>
                  <a:cxn ang="0">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237" name="Freeform 21"/>
              <p:cNvSpPr>
                <a:spLocks/>
              </p:cNvSpPr>
              <p:nvPr/>
            </p:nvSpPr>
            <p:spPr bwMode="ltGray">
              <a:xfrm rot="-5400000">
                <a:off x="5084"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238" name="Freeform 22"/>
              <p:cNvSpPr>
                <a:spLocks/>
              </p:cNvSpPr>
              <p:nvPr/>
            </p:nvSpPr>
            <p:spPr bwMode="ltGray">
              <a:xfrm rot="-5400000">
                <a:off x="4797"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grpSp>
        <p:sp>
          <p:nvSpPr>
            <p:cNvPr id="9239" name="Freeform 23"/>
            <p:cNvSpPr>
              <a:spLocks/>
            </p:cNvSpPr>
            <p:nvPr/>
          </p:nvSpPr>
          <p:spPr bwMode="ltGray">
            <a:xfrm rot="16200000" flipH="1">
              <a:off x="-1954" y="1951"/>
              <a:ext cx="4320" cy="412"/>
            </a:xfrm>
            <a:custGeom>
              <a:avLst/>
              <a:gdLst>
                <a:gd name="T0" fmla="*/ 0 w 5762"/>
                <a:gd name="T1" fmla="*/ 196 h 385"/>
                <a:gd name="T2" fmla="*/ 5762 w 5762"/>
                <a:gd name="T3" fmla="*/ 188 h 385"/>
                <a:gd name="T4" fmla="*/ 5762 w 5762"/>
                <a:gd name="T5" fmla="*/ 4 h 385"/>
                <a:gd name="T6" fmla="*/ 0 w 5762"/>
                <a:gd name="T7" fmla="*/ 0 h 385"/>
                <a:gd name="T8" fmla="*/ 0 w 5762"/>
                <a:gd name="T9" fmla="*/ 196 h 385"/>
              </a:gdLst>
              <a:ahLst/>
              <a:cxnLst>
                <a:cxn ang="0">
                  <a:pos x="T0" y="T1"/>
                </a:cxn>
                <a:cxn ang="0">
                  <a:pos x="T2" y="T3"/>
                </a:cxn>
                <a:cxn ang="0">
                  <a:pos x="T4" y="T5"/>
                </a:cxn>
                <a:cxn ang="0">
                  <a:pos x="T6" y="T7"/>
                </a:cxn>
                <a:cxn ang="0">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9240" name="Freeform 24"/>
            <p:cNvSpPr>
              <a:spLocks/>
            </p:cNvSpPr>
            <p:nvPr/>
          </p:nvSpPr>
          <p:spPr bwMode="ltGray">
            <a:xfrm rot="16200000" flipH="1">
              <a:off x="-1584" y="2062"/>
              <a:ext cx="4319"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Lst>
              <a:ahLst/>
              <a:cxnLst>
                <a:cxn ang="0">
                  <a:pos x="T0" y="T1"/>
                </a:cxn>
                <a:cxn ang="0">
                  <a:pos x="T2" y="T3"/>
                </a:cxn>
                <a:cxn ang="0">
                  <a:pos x="T4" y="T5"/>
                </a:cxn>
                <a:cxn ang="0">
                  <a:pos x="T6" y="T7"/>
                </a:cxn>
                <a:cxn ang="0">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9241" name="Rectangle 25"/>
          <p:cNvSpPr>
            <a:spLocks noGrp="1" noChangeArrowheads="1"/>
          </p:cNvSpPr>
          <p:nvPr>
            <p:ph type="title"/>
          </p:nvPr>
        </p:nvSpPr>
        <p:spPr bwMode="auto">
          <a:xfrm>
            <a:off x="1173163"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9242" name="Rectangle 26"/>
          <p:cNvSpPr>
            <a:spLocks noGrp="1" noChangeArrowheads="1"/>
          </p:cNvSpPr>
          <p:nvPr>
            <p:ph type="body" idx="1"/>
          </p:nvPr>
        </p:nvSpPr>
        <p:spPr bwMode="auto">
          <a:xfrm>
            <a:off x="1173163"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243" name="Rectangle 27"/>
          <p:cNvSpPr>
            <a:spLocks noGrp="1" noChangeArrowheads="1"/>
          </p:cNvSpPr>
          <p:nvPr>
            <p:ph type="dt" sz="half" idx="2"/>
          </p:nvPr>
        </p:nvSpPr>
        <p:spPr bwMode="auto">
          <a:xfrm>
            <a:off x="1173163" y="6265863"/>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US" altLang="en-US"/>
          </a:p>
        </p:txBody>
      </p:sp>
      <p:sp>
        <p:nvSpPr>
          <p:cNvPr id="9244" name="Rectangle 28"/>
          <p:cNvSpPr>
            <a:spLocks noGrp="1" noChangeArrowheads="1"/>
          </p:cNvSpPr>
          <p:nvPr>
            <p:ph type="ftr" sz="quarter" idx="3"/>
          </p:nvPr>
        </p:nvSpPr>
        <p:spPr bwMode="auto">
          <a:xfrm>
            <a:off x="35814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ltLang="en-US"/>
          </a:p>
        </p:txBody>
      </p:sp>
      <p:sp>
        <p:nvSpPr>
          <p:cNvPr id="9245" name="Rectangle 29"/>
          <p:cNvSpPr>
            <a:spLocks noGrp="1" noChangeArrowheads="1"/>
          </p:cNvSpPr>
          <p:nvPr>
            <p:ph type="sldNum" sz="quarter" idx="4"/>
          </p:nvPr>
        </p:nvSpPr>
        <p:spPr bwMode="auto">
          <a:xfrm>
            <a:off x="70104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774289D2-F3F3-4764-9EC2-F04105DD5D8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anose="02020603050405020304" pitchFamily="18" charset="0"/>
        </a:defRPr>
      </a:lvl2pPr>
      <a:lvl3pPr algn="l" rtl="0" fontAlgn="base">
        <a:spcBef>
          <a:spcPct val="0"/>
        </a:spcBef>
        <a:spcAft>
          <a:spcPct val="0"/>
        </a:spcAft>
        <a:defRPr sz="4400">
          <a:solidFill>
            <a:schemeClr val="tx2"/>
          </a:solidFill>
          <a:latin typeface="Times New Roman" panose="02020603050405020304" pitchFamily="18" charset="0"/>
        </a:defRPr>
      </a:lvl3pPr>
      <a:lvl4pPr algn="l" rtl="0" fontAlgn="base">
        <a:spcBef>
          <a:spcPct val="0"/>
        </a:spcBef>
        <a:spcAft>
          <a:spcPct val="0"/>
        </a:spcAft>
        <a:defRPr sz="4400">
          <a:solidFill>
            <a:schemeClr val="tx2"/>
          </a:solidFill>
          <a:latin typeface="Times New Roman" panose="02020603050405020304" pitchFamily="18" charset="0"/>
        </a:defRPr>
      </a:lvl4pPr>
      <a:lvl5pPr algn="l" rtl="0" fontAlgn="base">
        <a:spcBef>
          <a:spcPct val="0"/>
        </a:spcBef>
        <a:spcAft>
          <a:spcPct val="0"/>
        </a:spcAft>
        <a:defRPr sz="4400">
          <a:solidFill>
            <a:schemeClr val="tx2"/>
          </a:solidFill>
          <a:latin typeface="Times New Roman" panose="02020603050405020304" pitchFamily="18" charset="0"/>
        </a:defRPr>
      </a:lvl5pPr>
      <a:lvl6pPr marL="457200" algn="l" rtl="0" fontAlgn="base">
        <a:spcBef>
          <a:spcPct val="0"/>
        </a:spcBef>
        <a:spcAft>
          <a:spcPct val="0"/>
        </a:spcAft>
        <a:defRPr sz="4400">
          <a:solidFill>
            <a:schemeClr val="tx2"/>
          </a:solidFill>
          <a:latin typeface="Times New Roman" panose="02020603050405020304" pitchFamily="18" charset="0"/>
        </a:defRPr>
      </a:lvl6pPr>
      <a:lvl7pPr marL="914400" algn="l" rtl="0" fontAlgn="base">
        <a:spcBef>
          <a:spcPct val="0"/>
        </a:spcBef>
        <a:spcAft>
          <a:spcPct val="0"/>
        </a:spcAft>
        <a:defRPr sz="4400">
          <a:solidFill>
            <a:schemeClr val="tx2"/>
          </a:solidFill>
          <a:latin typeface="Times New Roman" panose="02020603050405020304" pitchFamily="18" charset="0"/>
        </a:defRPr>
      </a:lvl7pPr>
      <a:lvl8pPr marL="1371600" algn="l" rtl="0" fontAlgn="base">
        <a:spcBef>
          <a:spcPct val="0"/>
        </a:spcBef>
        <a:spcAft>
          <a:spcPct val="0"/>
        </a:spcAft>
        <a:defRPr sz="4400">
          <a:solidFill>
            <a:schemeClr val="tx2"/>
          </a:solidFill>
          <a:latin typeface="Times New Roman" panose="02020603050405020304" pitchFamily="18" charset="0"/>
        </a:defRPr>
      </a:lvl8pPr>
      <a:lvl9pPr marL="1828800" algn="l"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lr>
          <a:schemeClr val="accent1"/>
        </a:buClr>
        <a:buSzPct val="80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8" name="Text Box 1000"/>
          <p:cNvSpPr txBox="1">
            <a:spLocks noChangeArrowheads="1"/>
          </p:cNvSpPr>
          <p:nvPr/>
        </p:nvSpPr>
        <p:spPr bwMode="auto">
          <a:xfrm>
            <a:off x="2540000" y="571500"/>
            <a:ext cx="4999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a:latin typeface="Times New Roman" panose="02020603050405020304" pitchFamily="18" charset="0"/>
              </a:rPr>
              <a:t>The Range of Mental Health</a:t>
            </a:r>
          </a:p>
        </p:txBody>
      </p:sp>
      <p:sp>
        <p:nvSpPr>
          <p:cNvPr id="3049" name="Line 1001"/>
          <p:cNvSpPr>
            <a:spLocks noChangeShapeType="1"/>
          </p:cNvSpPr>
          <p:nvPr/>
        </p:nvSpPr>
        <p:spPr bwMode="auto">
          <a:xfrm>
            <a:off x="1320800" y="2286000"/>
            <a:ext cx="731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0" name="Line 1002"/>
          <p:cNvSpPr>
            <a:spLocks noChangeShapeType="1"/>
          </p:cNvSpPr>
          <p:nvPr/>
        </p:nvSpPr>
        <p:spPr bwMode="auto">
          <a:xfrm>
            <a:off x="1930400" y="2000250"/>
            <a:ext cx="0" cy="514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1" name="Line 1003"/>
          <p:cNvSpPr>
            <a:spLocks noChangeShapeType="1"/>
          </p:cNvSpPr>
          <p:nvPr/>
        </p:nvSpPr>
        <p:spPr bwMode="auto">
          <a:xfrm>
            <a:off x="3352800" y="2000250"/>
            <a:ext cx="0" cy="514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2" name="Line 1004"/>
          <p:cNvSpPr>
            <a:spLocks noChangeShapeType="1"/>
          </p:cNvSpPr>
          <p:nvPr/>
        </p:nvSpPr>
        <p:spPr bwMode="auto">
          <a:xfrm>
            <a:off x="4775200" y="2000250"/>
            <a:ext cx="0" cy="514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3" name="Line 1005"/>
          <p:cNvSpPr>
            <a:spLocks noChangeShapeType="1"/>
          </p:cNvSpPr>
          <p:nvPr/>
        </p:nvSpPr>
        <p:spPr bwMode="auto">
          <a:xfrm>
            <a:off x="6096000" y="2000250"/>
            <a:ext cx="0" cy="514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4" name="Line 1006"/>
          <p:cNvSpPr>
            <a:spLocks noChangeShapeType="1"/>
          </p:cNvSpPr>
          <p:nvPr/>
        </p:nvSpPr>
        <p:spPr bwMode="auto">
          <a:xfrm>
            <a:off x="7721600" y="2000250"/>
            <a:ext cx="0" cy="514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5" name="Text Box 1007"/>
          <p:cNvSpPr txBox="1">
            <a:spLocks noChangeArrowheads="1"/>
          </p:cNvSpPr>
          <p:nvPr/>
        </p:nvSpPr>
        <p:spPr bwMode="auto">
          <a:xfrm>
            <a:off x="1016000" y="2628900"/>
            <a:ext cx="1646238"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latin typeface="Times New Roman" panose="02020603050405020304" pitchFamily="18" charset="0"/>
              </a:rPr>
              <a:t>DISORDER</a:t>
            </a:r>
          </a:p>
        </p:txBody>
      </p:sp>
      <p:sp>
        <p:nvSpPr>
          <p:cNvPr id="3056" name="Text Box 1008"/>
          <p:cNvSpPr txBox="1">
            <a:spLocks noChangeArrowheads="1"/>
          </p:cNvSpPr>
          <p:nvPr/>
        </p:nvSpPr>
        <p:spPr bwMode="auto">
          <a:xfrm>
            <a:off x="2641600" y="2628900"/>
            <a:ext cx="1727200"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latin typeface="Times New Roman" panose="02020603050405020304" pitchFamily="18" charset="0"/>
              </a:rPr>
              <a:t>PROBLEMS</a:t>
            </a:r>
          </a:p>
        </p:txBody>
      </p:sp>
      <p:sp>
        <p:nvSpPr>
          <p:cNvPr id="3057" name="Text Box 1009"/>
          <p:cNvSpPr txBox="1">
            <a:spLocks noChangeArrowheads="1"/>
          </p:cNvSpPr>
          <p:nvPr/>
        </p:nvSpPr>
        <p:spPr bwMode="auto">
          <a:xfrm>
            <a:off x="4470400" y="2628900"/>
            <a:ext cx="812800"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latin typeface="Times New Roman" panose="02020603050405020304" pitchFamily="18" charset="0"/>
              </a:rPr>
              <a:t>OK</a:t>
            </a:r>
          </a:p>
        </p:txBody>
      </p:sp>
      <p:sp>
        <p:nvSpPr>
          <p:cNvPr id="3058" name="Text Box 1010"/>
          <p:cNvSpPr txBox="1">
            <a:spLocks noChangeArrowheads="1"/>
          </p:cNvSpPr>
          <p:nvPr/>
        </p:nvSpPr>
        <p:spPr bwMode="auto">
          <a:xfrm>
            <a:off x="5588000" y="2628900"/>
            <a:ext cx="1219200"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latin typeface="Times New Roman" panose="02020603050405020304" pitchFamily="18" charset="0"/>
              </a:rPr>
              <a:t>GOOD</a:t>
            </a:r>
          </a:p>
        </p:txBody>
      </p:sp>
      <p:sp>
        <p:nvSpPr>
          <p:cNvPr id="3059" name="Text Box 1011"/>
          <p:cNvSpPr txBox="1">
            <a:spLocks noChangeArrowheads="1"/>
          </p:cNvSpPr>
          <p:nvPr/>
        </p:nvSpPr>
        <p:spPr bwMode="auto">
          <a:xfrm>
            <a:off x="7010400" y="2628900"/>
            <a:ext cx="1747838"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latin typeface="Times New Roman" panose="02020603050405020304" pitchFamily="18" charset="0"/>
              </a:rPr>
              <a:t>BALANCED</a:t>
            </a:r>
          </a:p>
        </p:txBody>
      </p:sp>
      <p:sp>
        <p:nvSpPr>
          <p:cNvPr id="3060" name="Text Box 1012"/>
          <p:cNvSpPr txBox="1">
            <a:spLocks noChangeArrowheads="1"/>
          </p:cNvSpPr>
          <p:nvPr/>
        </p:nvSpPr>
        <p:spPr bwMode="auto">
          <a:xfrm>
            <a:off x="1117600" y="3429000"/>
            <a:ext cx="2235200"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latin typeface="Times New Roman" panose="02020603050405020304" pitchFamily="18" charset="0"/>
              </a:rPr>
              <a:t>NOT SO GREAT</a:t>
            </a:r>
          </a:p>
        </p:txBody>
      </p:sp>
      <p:sp>
        <p:nvSpPr>
          <p:cNvPr id="3061" name="Line 1013"/>
          <p:cNvSpPr>
            <a:spLocks noChangeShapeType="1"/>
          </p:cNvSpPr>
          <p:nvPr/>
        </p:nvSpPr>
        <p:spPr bwMode="auto">
          <a:xfrm>
            <a:off x="3251200" y="3543300"/>
            <a:ext cx="396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62" name="Text Box 1014"/>
          <p:cNvSpPr txBox="1">
            <a:spLocks noChangeArrowheads="1"/>
          </p:cNvSpPr>
          <p:nvPr/>
        </p:nvSpPr>
        <p:spPr bwMode="auto">
          <a:xfrm>
            <a:off x="7213600" y="3429000"/>
            <a:ext cx="1646238"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latin typeface="Times New Roman" panose="02020603050405020304" pitchFamily="18" charset="0"/>
              </a:rPr>
              <a:t>GREAT</a:t>
            </a:r>
          </a:p>
        </p:txBody>
      </p:sp>
      <p:pic>
        <p:nvPicPr>
          <p:cNvPr id="3063" name="Picture 1015" descr="C:\Documents and Settings\mgudge\Application Data\Microsoft\Media Catalog\Downloaded Clips\cl1\pe03019_.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886200"/>
            <a:ext cx="1738313"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064" name="Picture 1016" descr="C:\Documents and Settings\mgudge\Application Data\Microsoft\Media Catalog\Downloaded Clips\cl1\pe03021_.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7200" y="3943350"/>
            <a:ext cx="1789113" cy="160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06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0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9" name="Picture 5" descr="C:\Documents and Settings\mgudge\Desktop\Mental Health Copyrights\ch900512.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2286000"/>
            <a:ext cx="7848600" cy="2460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C:\Documents and Settings\mgudge\Desktop\Stressed_out.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057400"/>
            <a:ext cx="3200400" cy="2228850"/>
          </a:xfrm>
          <a:prstGeom prst="rect">
            <a:avLst/>
          </a:prstGeom>
          <a:noFill/>
          <a:extLst>
            <a:ext uri="{909E8E84-426E-40DD-AFC4-6F175D3DCCD1}">
              <a14:hiddenFill xmlns:a14="http://schemas.microsoft.com/office/drawing/2010/main">
                <a:solidFill>
                  <a:srgbClr val="FFFFFF"/>
                </a:solidFill>
              </a14:hiddenFill>
            </a:ext>
          </a:extLst>
        </p:spPr>
      </p:pic>
      <p:sp>
        <p:nvSpPr>
          <p:cNvPr id="12293" name="Text Box 5"/>
          <p:cNvSpPr txBox="1">
            <a:spLocks noChangeArrowheads="1"/>
          </p:cNvSpPr>
          <p:nvPr/>
        </p:nvSpPr>
        <p:spPr bwMode="auto">
          <a:xfrm>
            <a:off x="2057400" y="5029200"/>
            <a:ext cx="618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a:t>Do you ever feel this stressed out?</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 calcmode="lin" valueType="num">
                                      <p:cBhvr additive="base">
                                        <p:cTn id="7" dur="500" fill="hold"/>
                                        <p:tgtEl>
                                          <p:spTgt spid="12293"/>
                                        </p:tgtEl>
                                        <p:attrNameLst>
                                          <p:attrName>ppt_x</p:attrName>
                                        </p:attrNameLst>
                                      </p:cBhvr>
                                      <p:tavLst>
                                        <p:tav tm="0">
                                          <p:val>
                                            <p:strVal val="0-#ppt_w/2"/>
                                          </p:val>
                                        </p:tav>
                                        <p:tav tm="100000">
                                          <p:val>
                                            <p:strVal val="#ppt_x"/>
                                          </p:val>
                                        </p:tav>
                                      </p:tavLst>
                                    </p:anim>
                                    <p:anim calcmode="lin" valueType="num">
                                      <p:cBhvr additive="base">
                                        <p:cTn id="8" dur="500" fill="hold"/>
                                        <p:tgtEl>
                                          <p:spTgt spid="122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mgudge\Desktop\cry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42900"/>
            <a:ext cx="4556125" cy="6172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9" name="Picture 7" descr="C:\Documents and Settings\mgudge\Desktop\BRAIN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219200"/>
            <a:ext cx="5486400" cy="3657600"/>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descr="C:\Documents and Settings\mgudge\Desktop\Laughing_hard.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114800"/>
            <a:ext cx="2103438" cy="1736725"/>
          </a:xfrm>
          <a:prstGeom prst="rect">
            <a:avLst/>
          </a:prstGeom>
          <a:noFill/>
          <a:extLst>
            <a:ext uri="{909E8E84-426E-40DD-AFC4-6F175D3DCCD1}">
              <a14:hiddenFill xmlns:a14="http://schemas.microsoft.com/office/drawing/2010/main">
                <a:solidFill>
                  <a:srgbClr val="FFFFFF"/>
                </a:solidFill>
              </a14:hiddenFill>
            </a:ext>
          </a:extLst>
        </p:spPr>
      </p:pic>
      <p:sp>
        <p:nvSpPr>
          <p:cNvPr id="13321" name="Text Box 9"/>
          <p:cNvSpPr txBox="1">
            <a:spLocks noChangeArrowheads="1"/>
          </p:cNvSpPr>
          <p:nvPr/>
        </p:nvSpPr>
        <p:spPr bwMode="auto">
          <a:xfrm>
            <a:off x="1279525" y="420688"/>
            <a:ext cx="2301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a:t>Supplementary Motor Area</a:t>
            </a:r>
          </a:p>
        </p:txBody>
      </p:sp>
      <p:sp>
        <p:nvSpPr>
          <p:cNvPr id="13322" name="Line 10"/>
          <p:cNvSpPr>
            <a:spLocks noChangeShapeType="1"/>
          </p:cNvSpPr>
          <p:nvPr/>
        </p:nvSpPr>
        <p:spPr bwMode="auto">
          <a:xfrm>
            <a:off x="3581400" y="762000"/>
            <a:ext cx="990600" cy="7620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323" name="Text Box 11"/>
          <p:cNvSpPr txBox="1">
            <a:spLocks noChangeArrowheads="1"/>
          </p:cNvSpPr>
          <p:nvPr/>
        </p:nvSpPr>
        <p:spPr bwMode="auto">
          <a:xfrm>
            <a:off x="609600" y="2667000"/>
            <a:ext cx="230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a:t>Frontal Lobe</a:t>
            </a:r>
          </a:p>
        </p:txBody>
      </p:sp>
      <p:sp>
        <p:nvSpPr>
          <p:cNvPr id="13324" name="Line 12"/>
          <p:cNvSpPr>
            <a:spLocks noChangeShapeType="1"/>
          </p:cNvSpPr>
          <p:nvPr/>
        </p:nvSpPr>
        <p:spPr bwMode="auto">
          <a:xfrm flipV="1">
            <a:off x="2057400" y="2133600"/>
            <a:ext cx="1219200" cy="5334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325" name="Line 13"/>
          <p:cNvSpPr>
            <a:spLocks noChangeShapeType="1"/>
          </p:cNvSpPr>
          <p:nvPr/>
        </p:nvSpPr>
        <p:spPr bwMode="auto">
          <a:xfrm>
            <a:off x="1905000" y="3048000"/>
            <a:ext cx="1066800" cy="6096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326" name="Text Box 14"/>
          <p:cNvSpPr txBox="1">
            <a:spLocks noChangeArrowheads="1"/>
          </p:cNvSpPr>
          <p:nvPr/>
        </p:nvSpPr>
        <p:spPr bwMode="auto">
          <a:xfrm>
            <a:off x="4800600" y="5334000"/>
            <a:ext cx="2301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a:t>Nucleous Occumbens</a:t>
            </a:r>
          </a:p>
        </p:txBody>
      </p:sp>
      <p:sp>
        <p:nvSpPr>
          <p:cNvPr id="13327" name="Line 15"/>
          <p:cNvSpPr>
            <a:spLocks noChangeShapeType="1"/>
          </p:cNvSpPr>
          <p:nvPr/>
        </p:nvSpPr>
        <p:spPr bwMode="auto">
          <a:xfrm flipH="1" flipV="1">
            <a:off x="3886200" y="3429000"/>
            <a:ext cx="1295400" cy="198120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1371600" y="228600"/>
            <a:ext cx="7010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a:t>BELLY BREATHING:</a:t>
            </a:r>
          </a:p>
        </p:txBody>
      </p:sp>
      <p:sp>
        <p:nvSpPr>
          <p:cNvPr id="14340" name="Text Box 4"/>
          <p:cNvSpPr txBox="1">
            <a:spLocks noChangeArrowheads="1"/>
          </p:cNvSpPr>
          <p:nvPr/>
        </p:nvSpPr>
        <p:spPr bwMode="auto">
          <a:xfrm>
            <a:off x="838200" y="4495800"/>
            <a:ext cx="830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cs typeface="Times New Roman" panose="02020603050405020304" pitchFamily="18" charset="0"/>
              </a:rPr>
              <a:t>2.  Breathe out slowly through your mouth for a count of six.</a:t>
            </a:r>
          </a:p>
        </p:txBody>
      </p:sp>
      <p:sp>
        <p:nvSpPr>
          <p:cNvPr id="14342" name="Text Box 6"/>
          <p:cNvSpPr txBox="1">
            <a:spLocks noChangeArrowheads="1"/>
          </p:cNvSpPr>
          <p:nvPr/>
        </p:nvSpPr>
        <p:spPr bwMode="auto">
          <a:xfrm>
            <a:off x="1020763" y="5105400"/>
            <a:ext cx="7102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The rhythm goes like this:</a:t>
            </a:r>
          </a:p>
        </p:txBody>
      </p:sp>
      <p:sp>
        <p:nvSpPr>
          <p:cNvPr id="14343" name="Text Box 7"/>
          <p:cNvSpPr txBox="1">
            <a:spLocks noChangeArrowheads="1"/>
          </p:cNvSpPr>
          <p:nvPr/>
        </p:nvSpPr>
        <p:spPr bwMode="auto">
          <a:xfrm>
            <a:off x="990600" y="5638800"/>
            <a:ext cx="6035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Breathe in……..1……..2……..3</a:t>
            </a:r>
          </a:p>
        </p:txBody>
      </p:sp>
      <p:sp>
        <p:nvSpPr>
          <p:cNvPr id="14344" name="Text Box 8"/>
          <p:cNvSpPr txBox="1">
            <a:spLocks noChangeArrowheads="1"/>
          </p:cNvSpPr>
          <p:nvPr/>
        </p:nvSpPr>
        <p:spPr bwMode="auto">
          <a:xfrm>
            <a:off x="990600" y="61722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Breathe out…….1……..2……..3……..4……..5……..6</a:t>
            </a:r>
          </a:p>
        </p:txBody>
      </p:sp>
      <p:sp>
        <p:nvSpPr>
          <p:cNvPr id="14345" name="Text Box 9"/>
          <p:cNvSpPr txBox="1">
            <a:spLocks noChangeArrowheads="1"/>
          </p:cNvSpPr>
          <p:nvPr/>
        </p:nvSpPr>
        <p:spPr bwMode="auto">
          <a:xfrm>
            <a:off x="762000" y="1143000"/>
            <a:ext cx="800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cs typeface="Times New Roman" panose="02020603050405020304" pitchFamily="18" charset="0"/>
              </a:rPr>
              <a:t> 1.  To start calming down take three slow breaths.</a:t>
            </a:r>
          </a:p>
        </p:txBody>
      </p:sp>
      <p:sp>
        <p:nvSpPr>
          <p:cNvPr id="14346" name="Text Box 10"/>
          <p:cNvSpPr txBox="1">
            <a:spLocks noChangeArrowheads="1"/>
          </p:cNvSpPr>
          <p:nvPr/>
        </p:nvSpPr>
        <p:spPr bwMode="auto">
          <a:xfrm>
            <a:off x="1828800" y="1600200"/>
            <a:ext cx="68659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cs typeface="Times New Roman" panose="02020603050405020304" pitchFamily="18" charset="0"/>
              </a:rPr>
              <a:t>a.</a:t>
            </a:r>
            <a:r>
              <a:rPr lang="en-US" altLang="en-US">
                <a:latin typeface="Garamond" panose="02020404030301010803" pitchFamily="18" charset="0"/>
                <a:cs typeface="Times New Roman" panose="02020603050405020304" pitchFamily="18" charset="0"/>
              </a:rPr>
              <a:t>  </a:t>
            </a:r>
            <a:r>
              <a:rPr lang="en-US" altLang="en-US">
                <a:cs typeface="Times New Roman" panose="02020603050405020304" pitchFamily="18" charset="0"/>
              </a:rPr>
              <a:t>As you breathe in through your nose, count slowly to yourself to three.</a:t>
            </a:r>
            <a:r>
              <a:rPr lang="en-US" altLang="en-US">
                <a:latin typeface="Garamond" panose="02020404030301010803" pitchFamily="18" charset="0"/>
                <a:cs typeface="Times New Roman" panose="02020603050405020304" pitchFamily="18" charset="0"/>
              </a:rPr>
              <a:t> </a:t>
            </a:r>
            <a:endParaRPr lang="en-US" altLang="en-US">
              <a:cs typeface="Times New Roman" panose="02020603050405020304" pitchFamily="18" charset="0"/>
            </a:endParaRPr>
          </a:p>
        </p:txBody>
      </p:sp>
      <p:sp>
        <p:nvSpPr>
          <p:cNvPr id="14347" name="Text Box 11"/>
          <p:cNvSpPr txBox="1">
            <a:spLocks noChangeArrowheads="1"/>
          </p:cNvSpPr>
          <p:nvPr/>
        </p:nvSpPr>
        <p:spPr bwMode="auto">
          <a:xfrm>
            <a:off x="1828800" y="2438400"/>
            <a:ext cx="66373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cs typeface="Times New Roman" panose="02020603050405020304" pitchFamily="18" charset="0"/>
              </a:rPr>
              <a:t>b.</a:t>
            </a:r>
            <a:r>
              <a:rPr lang="en-US" altLang="en-US">
                <a:latin typeface="Garamond" panose="02020404030301010803" pitchFamily="18" charset="0"/>
                <a:cs typeface="Times New Roman" panose="02020603050405020304" pitchFamily="18" charset="0"/>
              </a:rPr>
              <a:t>  </a:t>
            </a:r>
            <a:r>
              <a:rPr lang="en-US" altLang="en-US">
                <a:cs typeface="Times New Roman" panose="02020603050405020304" pitchFamily="18" charset="0"/>
              </a:rPr>
              <a:t>While doing this put your hand on your stomach.  Pretend there is a balloon in your stomach and feel your belly expand.</a:t>
            </a:r>
          </a:p>
        </p:txBody>
      </p:sp>
      <p:sp>
        <p:nvSpPr>
          <p:cNvPr id="14348" name="Text Box 12"/>
          <p:cNvSpPr txBox="1">
            <a:spLocks noChangeArrowheads="1"/>
          </p:cNvSpPr>
          <p:nvPr/>
        </p:nvSpPr>
        <p:spPr bwMode="auto">
          <a:xfrm>
            <a:off x="1828800" y="3657600"/>
            <a:ext cx="68659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cs typeface="Times New Roman" panose="02020603050405020304" pitchFamily="18" charset="0"/>
              </a:rPr>
              <a:t>c.</a:t>
            </a:r>
            <a:r>
              <a:rPr lang="en-US" altLang="en-US">
                <a:latin typeface="Garamond" panose="02020404030301010803" pitchFamily="18" charset="0"/>
                <a:cs typeface="Times New Roman" panose="02020603050405020304" pitchFamily="18" charset="0"/>
              </a:rPr>
              <a:t>  </a:t>
            </a:r>
            <a:r>
              <a:rPr lang="en-US" altLang="en-US">
                <a:cs typeface="Times New Roman" panose="02020603050405020304" pitchFamily="18" charset="0"/>
              </a:rPr>
              <a:t>This allows you to take a deeper breath than if you only breathe with your chest.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additive="base">
                                        <p:cTn id="7" dur="500" fill="hold"/>
                                        <p:tgtEl>
                                          <p:spTgt spid="14339"/>
                                        </p:tgtEl>
                                        <p:attrNameLst>
                                          <p:attrName>ppt_x</p:attrName>
                                        </p:attrNameLst>
                                      </p:cBhvr>
                                      <p:tavLst>
                                        <p:tav tm="0">
                                          <p:val>
                                            <p:strVal val="0-#ppt_w/2"/>
                                          </p:val>
                                        </p:tav>
                                        <p:tav tm="100000">
                                          <p:val>
                                            <p:strVal val="#ppt_x"/>
                                          </p:val>
                                        </p:tav>
                                      </p:tavLst>
                                    </p:anim>
                                    <p:anim calcmode="lin" valueType="num">
                                      <p:cBhvr additive="base">
                                        <p:cTn id="8" dur="500" fill="hold"/>
                                        <p:tgtEl>
                                          <p:spTgt spid="1433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4345"/>
                                        </p:tgtEl>
                                        <p:attrNameLst>
                                          <p:attrName>style.visibility</p:attrName>
                                        </p:attrNameLst>
                                      </p:cBhvr>
                                      <p:to>
                                        <p:strVal val="visible"/>
                                      </p:to>
                                    </p:set>
                                    <p:anim calcmode="lin" valueType="num">
                                      <p:cBhvr>
                                        <p:cTn id="13" dur="500" fill="hold"/>
                                        <p:tgtEl>
                                          <p:spTgt spid="14345"/>
                                        </p:tgtEl>
                                        <p:attrNameLst>
                                          <p:attrName>ppt_w</p:attrName>
                                        </p:attrNameLst>
                                      </p:cBhvr>
                                      <p:tavLst>
                                        <p:tav tm="0">
                                          <p:val>
                                            <p:fltVal val="0"/>
                                          </p:val>
                                        </p:tav>
                                        <p:tav tm="100000">
                                          <p:val>
                                            <p:strVal val="#ppt_w"/>
                                          </p:val>
                                        </p:tav>
                                      </p:tavLst>
                                    </p:anim>
                                    <p:anim calcmode="lin" valueType="num">
                                      <p:cBhvr>
                                        <p:cTn id="14" dur="500" fill="hold"/>
                                        <p:tgtEl>
                                          <p:spTgt spid="14345"/>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4346"/>
                                        </p:tgtEl>
                                        <p:attrNameLst>
                                          <p:attrName>style.visibility</p:attrName>
                                        </p:attrNameLst>
                                      </p:cBhvr>
                                      <p:to>
                                        <p:strVal val="visible"/>
                                      </p:to>
                                    </p:set>
                                    <p:anim calcmode="lin" valueType="num">
                                      <p:cBhvr>
                                        <p:cTn id="19" dur="500" fill="hold"/>
                                        <p:tgtEl>
                                          <p:spTgt spid="14346"/>
                                        </p:tgtEl>
                                        <p:attrNameLst>
                                          <p:attrName>ppt_w</p:attrName>
                                        </p:attrNameLst>
                                      </p:cBhvr>
                                      <p:tavLst>
                                        <p:tav tm="0">
                                          <p:val>
                                            <p:fltVal val="0"/>
                                          </p:val>
                                        </p:tav>
                                        <p:tav tm="100000">
                                          <p:val>
                                            <p:strVal val="#ppt_w"/>
                                          </p:val>
                                        </p:tav>
                                      </p:tavLst>
                                    </p:anim>
                                    <p:anim calcmode="lin" valueType="num">
                                      <p:cBhvr>
                                        <p:cTn id="20" dur="500" fill="hold"/>
                                        <p:tgtEl>
                                          <p:spTgt spid="14346"/>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4347"/>
                                        </p:tgtEl>
                                        <p:attrNameLst>
                                          <p:attrName>style.visibility</p:attrName>
                                        </p:attrNameLst>
                                      </p:cBhvr>
                                      <p:to>
                                        <p:strVal val="visible"/>
                                      </p:to>
                                    </p:set>
                                    <p:anim calcmode="lin" valueType="num">
                                      <p:cBhvr>
                                        <p:cTn id="25" dur="500" fill="hold"/>
                                        <p:tgtEl>
                                          <p:spTgt spid="14347"/>
                                        </p:tgtEl>
                                        <p:attrNameLst>
                                          <p:attrName>ppt_w</p:attrName>
                                        </p:attrNameLst>
                                      </p:cBhvr>
                                      <p:tavLst>
                                        <p:tav tm="0">
                                          <p:val>
                                            <p:fltVal val="0"/>
                                          </p:val>
                                        </p:tav>
                                        <p:tav tm="100000">
                                          <p:val>
                                            <p:strVal val="#ppt_w"/>
                                          </p:val>
                                        </p:tav>
                                      </p:tavLst>
                                    </p:anim>
                                    <p:anim calcmode="lin" valueType="num">
                                      <p:cBhvr>
                                        <p:cTn id="26" dur="500" fill="hold"/>
                                        <p:tgtEl>
                                          <p:spTgt spid="14347"/>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4348"/>
                                        </p:tgtEl>
                                        <p:attrNameLst>
                                          <p:attrName>style.visibility</p:attrName>
                                        </p:attrNameLst>
                                      </p:cBhvr>
                                      <p:to>
                                        <p:strVal val="visible"/>
                                      </p:to>
                                    </p:set>
                                    <p:anim calcmode="lin" valueType="num">
                                      <p:cBhvr>
                                        <p:cTn id="31" dur="500" fill="hold"/>
                                        <p:tgtEl>
                                          <p:spTgt spid="14348"/>
                                        </p:tgtEl>
                                        <p:attrNameLst>
                                          <p:attrName>ppt_w</p:attrName>
                                        </p:attrNameLst>
                                      </p:cBhvr>
                                      <p:tavLst>
                                        <p:tav tm="0">
                                          <p:val>
                                            <p:fltVal val="0"/>
                                          </p:val>
                                        </p:tav>
                                        <p:tav tm="100000">
                                          <p:val>
                                            <p:strVal val="#ppt_w"/>
                                          </p:val>
                                        </p:tav>
                                      </p:tavLst>
                                    </p:anim>
                                    <p:anim calcmode="lin" valueType="num">
                                      <p:cBhvr>
                                        <p:cTn id="32" dur="500" fill="hold"/>
                                        <p:tgtEl>
                                          <p:spTgt spid="14348"/>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4340"/>
                                        </p:tgtEl>
                                        <p:attrNameLst>
                                          <p:attrName>style.visibility</p:attrName>
                                        </p:attrNameLst>
                                      </p:cBhvr>
                                      <p:to>
                                        <p:strVal val="visible"/>
                                      </p:to>
                                    </p:set>
                                    <p:anim calcmode="lin" valueType="num">
                                      <p:cBhvr>
                                        <p:cTn id="37" dur="500" fill="hold"/>
                                        <p:tgtEl>
                                          <p:spTgt spid="14340"/>
                                        </p:tgtEl>
                                        <p:attrNameLst>
                                          <p:attrName>ppt_w</p:attrName>
                                        </p:attrNameLst>
                                      </p:cBhvr>
                                      <p:tavLst>
                                        <p:tav tm="0">
                                          <p:val>
                                            <p:fltVal val="0"/>
                                          </p:val>
                                        </p:tav>
                                        <p:tav tm="100000">
                                          <p:val>
                                            <p:strVal val="#ppt_w"/>
                                          </p:val>
                                        </p:tav>
                                      </p:tavLst>
                                    </p:anim>
                                    <p:anim calcmode="lin" valueType="num">
                                      <p:cBhvr>
                                        <p:cTn id="38" dur="500" fill="hold"/>
                                        <p:tgtEl>
                                          <p:spTgt spid="14340"/>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342"/>
                                        </p:tgtEl>
                                        <p:attrNameLst>
                                          <p:attrName>style.visibility</p:attrName>
                                        </p:attrNameLst>
                                      </p:cBhvr>
                                      <p:to>
                                        <p:strVal val="visible"/>
                                      </p:to>
                                    </p:set>
                                    <p:anim calcmode="lin" valueType="num">
                                      <p:cBhvr additive="base">
                                        <p:cTn id="43" dur="500" fill="hold"/>
                                        <p:tgtEl>
                                          <p:spTgt spid="14342"/>
                                        </p:tgtEl>
                                        <p:attrNameLst>
                                          <p:attrName>ppt_x</p:attrName>
                                        </p:attrNameLst>
                                      </p:cBhvr>
                                      <p:tavLst>
                                        <p:tav tm="0">
                                          <p:val>
                                            <p:strVal val="0-#ppt_w/2"/>
                                          </p:val>
                                        </p:tav>
                                        <p:tav tm="100000">
                                          <p:val>
                                            <p:strVal val="#ppt_x"/>
                                          </p:val>
                                        </p:tav>
                                      </p:tavLst>
                                    </p:anim>
                                    <p:anim calcmode="lin" valueType="num">
                                      <p:cBhvr additive="base">
                                        <p:cTn id="44" dur="500" fill="hold"/>
                                        <p:tgtEl>
                                          <p:spTgt spid="14342"/>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14343"/>
                                        </p:tgtEl>
                                        <p:attrNameLst>
                                          <p:attrName>style.visibility</p:attrName>
                                        </p:attrNameLst>
                                      </p:cBhvr>
                                      <p:to>
                                        <p:strVal val="visible"/>
                                      </p:to>
                                    </p:set>
                                    <p:animEffect transition="in" filter="box(in)">
                                      <p:cBhvr>
                                        <p:cTn id="49" dur="500"/>
                                        <p:tgtEl>
                                          <p:spTgt spid="14343"/>
                                        </p:tgtEl>
                                      </p:cBhvr>
                                    </p:animEffect>
                                  </p:childTnLst>
                                </p:cTn>
                              </p:par>
                            </p:childTnLst>
                          </p:cTn>
                        </p:par>
                        <p:par>
                          <p:cTn id="50" fill="hold" nodeType="afterGroup">
                            <p:stCondLst>
                              <p:cond delay="500"/>
                            </p:stCondLst>
                            <p:childTnLst>
                              <p:par>
                                <p:cTn id="51" presetID="4" presetClass="entr" presetSubtype="16" fill="hold" grpId="0" nodeType="afterEffect">
                                  <p:stCondLst>
                                    <p:cond delay="3000"/>
                                  </p:stCondLst>
                                  <p:childTnLst>
                                    <p:set>
                                      <p:cBhvr>
                                        <p:cTn id="52" dur="1" fill="hold">
                                          <p:stCondLst>
                                            <p:cond delay="0"/>
                                          </p:stCondLst>
                                        </p:cTn>
                                        <p:tgtEl>
                                          <p:spTgt spid="14344"/>
                                        </p:tgtEl>
                                        <p:attrNameLst>
                                          <p:attrName>style.visibility</p:attrName>
                                        </p:attrNameLst>
                                      </p:cBhvr>
                                      <p:to>
                                        <p:strVal val="visible"/>
                                      </p:to>
                                    </p:set>
                                    <p:animEffect transition="in" filter="box(in)">
                                      <p:cBhvr>
                                        <p:cTn id="53"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utoUpdateAnimBg="0"/>
      <p:bldP spid="14340" grpId="0" autoUpdateAnimBg="0"/>
      <p:bldP spid="14342" grpId="0" autoUpdateAnimBg="0"/>
      <p:bldP spid="14343" grpId="0" autoUpdateAnimBg="0"/>
      <p:bldP spid="14344" grpId="0" autoUpdateAnimBg="0"/>
      <p:bldP spid="14345" grpId="0" autoUpdateAnimBg="0"/>
      <p:bldP spid="14346" grpId="0" autoUpdateAnimBg="0"/>
      <p:bldP spid="14347" grpId="0" autoUpdateAnimBg="0"/>
      <p:bldP spid="1434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828800" y="1143000"/>
            <a:ext cx="641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Repeat two more times.</a:t>
            </a:r>
          </a:p>
        </p:txBody>
      </p:sp>
      <p:sp>
        <p:nvSpPr>
          <p:cNvPr id="15363" name="Text Box 3"/>
          <p:cNvSpPr txBox="1">
            <a:spLocks noChangeArrowheads="1"/>
          </p:cNvSpPr>
          <p:nvPr/>
        </p:nvSpPr>
        <p:spPr bwMode="auto">
          <a:xfrm>
            <a:off x="1752600" y="1981200"/>
            <a:ext cx="62642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cs typeface="Times New Roman" panose="02020603050405020304" pitchFamily="18" charset="0"/>
              </a:rPr>
              <a:t>This takes practice, especially the breathing out part.  You need to make sure you have enough breath left by the time you get to six.  Go slower if you feel light headed.</a:t>
            </a:r>
          </a:p>
        </p:txBody>
      </p:sp>
      <p:sp>
        <p:nvSpPr>
          <p:cNvPr id="15364" name="Text Box 4"/>
          <p:cNvSpPr txBox="1">
            <a:spLocks noChangeArrowheads="1"/>
          </p:cNvSpPr>
          <p:nvPr/>
        </p:nvSpPr>
        <p:spPr bwMode="auto">
          <a:xfrm>
            <a:off x="1752600" y="3810000"/>
            <a:ext cx="59594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cs typeface="Times New Roman" panose="02020603050405020304" pitchFamily="18" charset="0"/>
              </a:rPr>
              <a:t>Practice this at least twice a day and you will be ready for a stressful situation.</a:t>
            </a:r>
            <a:r>
              <a:rPr lang="en-US" alt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5363"/>
                                        </p:tgtEl>
                                        <p:attrNameLst>
                                          <p:attrName>style.visibility</p:attrName>
                                        </p:attrNameLst>
                                      </p:cBhvr>
                                      <p:to>
                                        <p:strVal val="visible"/>
                                      </p:to>
                                    </p:set>
                                    <p:anim calcmode="lin" valueType="num">
                                      <p:cBhvr additive="base">
                                        <p:cTn id="13" dur="500" fill="hold"/>
                                        <p:tgtEl>
                                          <p:spTgt spid="15363"/>
                                        </p:tgtEl>
                                        <p:attrNameLst>
                                          <p:attrName>ppt_x</p:attrName>
                                        </p:attrNameLst>
                                      </p:cBhvr>
                                      <p:tavLst>
                                        <p:tav tm="0">
                                          <p:val>
                                            <p:strVal val="#ppt_x"/>
                                          </p:val>
                                        </p:tav>
                                        <p:tav tm="100000">
                                          <p:val>
                                            <p:strVal val="#ppt_x"/>
                                          </p:val>
                                        </p:tav>
                                      </p:tavLst>
                                    </p:anim>
                                    <p:anim calcmode="lin" valueType="num">
                                      <p:cBhvr additive="base">
                                        <p:cTn id="14" dur="500" fill="hold"/>
                                        <p:tgtEl>
                                          <p:spTgt spid="15363"/>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4"/>
                                        </p:tgtEl>
                                        <p:attrNameLst>
                                          <p:attrName>style.visibility</p:attrName>
                                        </p:attrNameLst>
                                      </p:cBhvr>
                                      <p:to>
                                        <p:strVal val="visible"/>
                                      </p:to>
                                    </p:set>
                                    <p:anim calcmode="lin" valueType="num">
                                      <p:cBhvr additive="base">
                                        <p:cTn id="19" dur="500" fill="hold"/>
                                        <p:tgtEl>
                                          <p:spTgt spid="15364"/>
                                        </p:tgtEl>
                                        <p:attrNameLst>
                                          <p:attrName>ppt_x</p:attrName>
                                        </p:attrNameLst>
                                      </p:cBhvr>
                                      <p:tavLst>
                                        <p:tav tm="0">
                                          <p:val>
                                            <p:strVal val="0-#ppt_w/2"/>
                                          </p:val>
                                        </p:tav>
                                        <p:tav tm="100000">
                                          <p:val>
                                            <p:strVal val="#ppt_x"/>
                                          </p:val>
                                        </p:tav>
                                      </p:tavLst>
                                    </p:anim>
                                    <p:anim calcmode="lin" valueType="num">
                                      <p:cBhvr additive="base">
                                        <p:cTn id="20" dur="500" fill="hold"/>
                                        <p:tgtEl>
                                          <p:spTgt spid="153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autoUpdateAnimBg="0"/>
      <p:bldP spid="15364" grpId="0" autoUpdateAnimBg="0"/>
    </p:bldLst>
  </p:timing>
</p:sld>
</file>

<file path=ppt/theme/theme1.xml><?xml version="1.0" encoding="utf-8"?>
<a:theme xmlns:a="http://schemas.openxmlformats.org/drawingml/2006/main" name="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Designs\Dad`s Tie.pot</Template>
  <TotalTime>253</TotalTime>
  <Words>206</Words>
  <Application>Microsoft Office PowerPoint</Application>
  <PresentationFormat>On-screen Show (4:3)</PresentationFormat>
  <Paragraphs>24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Times New Roman</vt:lpstr>
      <vt:lpstr>Arial</vt:lpstr>
      <vt:lpstr>Wingdings</vt:lpstr>
      <vt:lpstr>Garamond</vt:lpstr>
      <vt:lpstr>Dad`s Tie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MESD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SHS</dc:creator>
  <cp:lastModifiedBy>Marcia Spradlin</cp:lastModifiedBy>
  <cp:revision>12</cp:revision>
  <dcterms:created xsi:type="dcterms:W3CDTF">2006-02-08T19:49:40Z</dcterms:created>
  <dcterms:modified xsi:type="dcterms:W3CDTF">2020-06-12T22:16:26Z</dcterms:modified>
</cp:coreProperties>
</file>